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2BA1AD-8BBC-75C2-D29C-0F17DCA58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F91F729-FC72-6301-3F5B-033ABB0BD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BEC5C7-17AF-4F4C-C65B-D7D7699E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433DD2-A3A9-84D4-7E3B-4075C842F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D2DAF10-8E72-FC6E-284D-E5F6F1A0A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864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2DB9FD-D1AB-B27A-D43B-8447B6F3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1E4EAC4-9FF7-576A-7F3E-C33853084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C0753F-7367-AF9E-36A6-7CD477FF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286A29-4FD6-60E9-D255-F4F86125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C01C7D-B8B7-7014-A829-A6CE3BC7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187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61391FA-C59F-7411-8518-C7AEE0C1A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4BDA822-F865-62F0-FA0E-6926F4C4A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DD2304-0DF0-1317-3DB6-FE3047E2D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BE776E-1138-B9CC-CD82-592F764D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19ACC39-865E-9FC4-190E-043C3C7B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232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AAC940-9B1E-F722-3657-3D8646CA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FA276D-E0E4-ADE2-E887-C5544C59D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2B87D6-A127-C54C-0C1C-9946D727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C63CF6-419A-BFF3-8B3D-0DC1F7F5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AE4DA8C-055A-DCE2-9314-E4586FD0B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270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10EBF8-EBEF-7CE9-2CFE-CBDACC57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5C09860-F32F-1E12-D902-30D87CE4E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A45DB0-8AA6-694E-3685-480A8FAD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2D3A7F-B3C4-78AE-0D75-DA8F4C1D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69F07E-9E50-9C01-981E-67FB4EFB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760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9BC943-0D08-5B7B-3C2A-345F119A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31445A-73DD-E8AC-BDBD-6FBA47CC00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EDCC2E1-FF2D-6D4B-6926-B868EFC5A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5606661-5FBC-4614-539A-E97C71DC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CE5A875-49A8-7C49-6873-E35D64F8B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27E7BAE-9146-0163-2C9F-A47216F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201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5DA5FC-7544-DE3F-B1E4-25B66A29B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4FC6392-7C6D-784F-127A-14EEB58EB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77DBE8F-AC31-D55C-B8C0-65F32C24B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1E0B500-4D47-2CFB-CF71-4190958FE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DB0BE08-C189-849F-1C33-A0B22F15A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0D72435-D497-0DFB-E163-4CC36031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EFE2D05-A631-A23D-5F0C-755893DD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39248A6-BE7B-0678-502F-257F0415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768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A429AA-DC6E-B79F-FD8F-557404F79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4A1988F-2E03-836E-97D3-232147F9C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A0BD0C7-CE41-7341-6700-B68926F62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E115D72-4949-5C1D-57F3-6E146C15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95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32CBDB2-6F38-1555-8FE3-C8832888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4ED7D8E-E594-4C3D-5037-E988384B8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E49863E-8F50-3FCC-8664-5976471F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40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E05FDA-5098-7E2A-261A-97073737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4630C0-AC64-367D-1FAE-611B3BDE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1AC0455-2B05-BB04-0A8E-CCC4227CA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3F3364D-EE7E-BCC8-BF90-B6DE1D17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13C8119-11C5-75B1-CF01-E38C53CD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5898B2F-882B-853B-558F-99D51C14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256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5EEC04-D184-DAB1-73A8-65BF4BA5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13D93E2-BC78-F2CB-6E67-4215FA393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F1B547C-0305-3AC8-1BDD-1DA7E667B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3AC2B4C-BA4C-3012-DE70-3176DA717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CF4C717-49E2-B66D-0903-76D1CC6AE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13F3E9-F860-9D63-8363-F099EC85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25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B03F9BC-E312-8894-5E93-057F9CFF8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9791E41-023F-6FDE-E1AE-245FF0E21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BFB91FE-DC98-C274-B018-8346F47C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22B3A4-B46E-457D-BAB9-0E160654D8FA}" type="datetimeFigureOut">
              <a:rPr lang="el-GR" smtClean="0"/>
              <a:t>26/2/2024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730ABB5-2288-3F3B-A4B4-6F1E48F45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05A586-03BF-AF31-8103-372AB85A2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BF275A-F080-4F70-B0E3-4DF195E19D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168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B4E0BC3A-1812-17F5-0823-7BF8683FB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741422"/>
              </p:ext>
            </p:extLst>
          </p:nvPr>
        </p:nvGraphicFramePr>
        <p:xfrm>
          <a:off x="314632" y="45663"/>
          <a:ext cx="11248103" cy="6766674"/>
        </p:xfrm>
        <a:graphic>
          <a:graphicData uri="http://schemas.openxmlformats.org/drawingml/2006/table">
            <a:tbl>
              <a:tblPr/>
              <a:tblGrid>
                <a:gridCol w="965613">
                  <a:extLst>
                    <a:ext uri="{9D8B030D-6E8A-4147-A177-3AD203B41FA5}">
                      <a16:colId xmlns:a16="http://schemas.microsoft.com/office/drawing/2014/main" val="3845593742"/>
                    </a:ext>
                  </a:extLst>
                </a:gridCol>
                <a:gridCol w="985038">
                  <a:extLst>
                    <a:ext uri="{9D8B030D-6E8A-4147-A177-3AD203B41FA5}">
                      <a16:colId xmlns:a16="http://schemas.microsoft.com/office/drawing/2014/main" val="294884775"/>
                    </a:ext>
                  </a:extLst>
                </a:gridCol>
                <a:gridCol w="83748">
                  <a:extLst>
                    <a:ext uri="{9D8B030D-6E8A-4147-A177-3AD203B41FA5}">
                      <a16:colId xmlns:a16="http://schemas.microsoft.com/office/drawing/2014/main" val="829213466"/>
                    </a:ext>
                  </a:extLst>
                </a:gridCol>
                <a:gridCol w="1151524">
                  <a:extLst>
                    <a:ext uri="{9D8B030D-6E8A-4147-A177-3AD203B41FA5}">
                      <a16:colId xmlns:a16="http://schemas.microsoft.com/office/drawing/2014/main" val="2945002011"/>
                    </a:ext>
                  </a:extLst>
                </a:gridCol>
                <a:gridCol w="985038">
                  <a:extLst>
                    <a:ext uri="{9D8B030D-6E8A-4147-A177-3AD203B41FA5}">
                      <a16:colId xmlns:a16="http://schemas.microsoft.com/office/drawing/2014/main" val="2532390914"/>
                    </a:ext>
                  </a:extLst>
                </a:gridCol>
                <a:gridCol w="83748">
                  <a:extLst>
                    <a:ext uri="{9D8B030D-6E8A-4147-A177-3AD203B41FA5}">
                      <a16:colId xmlns:a16="http://schemas.microsoft.com/office/drawing/2014/main" val="2825064601"/>
                    </a:ext>
                  </a:extLst>
                </a:gridCol>
                <a:gridCol w="1151524">
                  <a:extLst>
                    <a:ext uri="{9D8B030D-6E8A-4147-A177-3AD203B41FA5}">
                      <a16:colId xmlns:a16="http://schemas.microsoft.com/office/drawing/2014/main" val="3611041307"/>
                    </a:ext>
                  </a:extLst>
                </a:gridCol>
                <a:gridCol w="1026658">
                  <a:extLst>
                    <a:ext uri="{9D8B030D-6E8A-4147-A177-3AD203B41FA5}">
                      <a16:colId xmlns:a16="http://schemas.microsoft.com/office/drawing/2014/main" val="1359954405"/>
                    </a:ext>
                  </a:extLst>
                </a:gridCol>
                <a:gridCol w="83748">
                  <a:extLst>
                    <a:ext uri="{9D8B030D-6E8A-4147-A177-3AD203B41FA5}">
                      <a16:colId xmlns:a16="http://schemas.microsoft.com/office/drawing/2014/main" val="4265072055"/>
                    </a:ext>
                  </a:extLst>
                </a:gridCol>
                <a:gridCol w="1220891">
                  <a:extLst>
                    <a:ext uri="{9D8B030D-6E8A-4147-A177-3AD203B41FA5}">
                      <a16:colId xmlns:a16="http://schemas.microsoft.com/office/drawing/2014/main" val="2221762084"/>
                    </a:ext>
                  </a:extLst>
                </a:gridCol>
                <a:gridCol w="1054408">
                  <a:extLst>
                    <a:ext uri="{9D8B030D-6E8A-4147-A177-3AD203B41FA5}">
                      <a16:colId xmlns:a16="http://schemas.microsoft.com/office/drawing/2014/main" val="999906232"/>
                    </a:ext>
                  </a:extLst>
                </a:gridCol>
                <a:gridCol w="83748">
                  <a:extLst>
                    <a:ext uri="{9D8B030D-6E8A-4147-A177-3AD203B41FA5}">
                      <a16:colId xmlns:a16="http://schemas.microsoft.com/office/drawing/2014/main" val="2549582905"/>
                    </a:ext>
                  </a:extLst>
                </a:gridCol>
                <a:gridCol w="1318009">
                  <a:extLst>
                    <a:ext uri="{9D8B030D-6E8A-4147-A177-3AD203B41FA5}">
                      <a16:colId xmlns:a16="http://schemas.microsoft.com/office/drawing/2014/main" val="353672369"/>
                    </a:ext>
                  </a:extLst>
                </a:gridCol>
                <a:gridCol w="1054408">
                  <a:extLst>
                    <a:ext uri="{9D8B030D-6E8A-4147-A177-3AD203B41FA5}">
                      <a16:colId xmlns:a16="http://schemas.microsoft.com/office/drawing/2014/main" val="2142336179"/>
                    </a:ext>
                  </a:extLst>
                </a:gridCol>
              </a:tblGrid>
              <a:tr h="228917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l-G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ΚΑΤΑΛΟΓΟΣ ΠΡΟΙΟΝΤΩΝ ΕΤΑΙΡΙΩΝ-ΜΕΛΩΝ ΕΝΕΑΠ (Φεβρ.2024)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777899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ΕΠΙΣΗΜΟΣ ΔΙΑΝΟΜΕΑΣ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ΕΠΙΣΗΜΟΣ ΔΙΑΝΟΜΕΑΣ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ΕΠΙΣΗΜΟΣ ΔΙΑΝΟΜΕΑΣ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ΕΠΙΣΗΜΟΣ ΔΙΑΝΟΜΕΑΣ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ΕΠΙΣΗΜΟΣ ΔΙΑΝΟΜΕΑΣ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58212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WHISKY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WHISKY BRANDS </a:t>
                      </a:r>
                      <a:r>
                        <a:rPr lang="el-G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συνέχεια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VODKA BRANDS </a:t>
                      </a:r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συνέχεια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CHAMPAGNE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OUZO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40388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ARDBEG MALT</a:t>
                      </a:r>
                    </a:p>
                  </a:txBody>
                  <a:tcPr marL="3058" marR="3058" marT="3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ROYAL SALUTE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KETEL ONE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CINZANO TO SPRITZ Sparkling wine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BENIAMIN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872582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ABERLOUR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SCAPA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RUSSIAN STANDARD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 PERIGNON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KAZANISTO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9751097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BALLANTINE'S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SINGLETON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SERKOVA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KRUG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NAFTAKI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803165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 &amp; WHITE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TALISKER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SKYY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MOET &amp; CHANDON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OUZO 12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267084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BRUICHLADDICH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TEACHER'S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SMIRNOFF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MUMM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ΛΕΣΒΟΣ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399519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BUFFALO TRACE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BALVENIE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STOLICHNAYA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PERRIER JOUET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ΜΙΝΙ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1864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BULLEIT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CHITA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WYBOROWA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RUINART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ΦΗΜΗ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176310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BUSHMILLS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GLENLIVET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RUM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VEUVE CLIQUOT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204348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CANADIAN CLUB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TULLAMORE DEW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APPLETON Estate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TSIPOURO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099185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CAOL ILA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69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ARTESANO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LIQUER BRANDS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TSILILIS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835928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CARDHU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CORK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CAPTAIN MORGAN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ANCHO REYES Spiced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AGIONERI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990462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CHIVAS REGAL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HORSE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EMINENTE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AVERNA Amaro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SAMBUCA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70933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CLAN MACGREGOR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WILLIAM GRANT’S &amp; SONS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HAVANA CLUB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BAILEYS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MOLINARI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095163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CLYNELISH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 TURKEY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KINGSTON 62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BECHEROVKA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RAMAZZOTTI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278574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CRAGGANMORE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YAMAZAKI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KOKO KANU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CYNAR Amaro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ΛΟΙΠΑ ΠΡΟΙΟΝΤΑ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50095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CUTTY SARK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GIN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KRAKEN BLACK SPICED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COINTREAU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APEROL Aperitif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076212"/>
                  </a:ext>
                </a:extLst>
              </a:tr>
              <a:tr h="117058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DALWHINNIE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BEEFEATER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HECHICERA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DRAMBUIE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 Aperitif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697773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DIMPLE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BICKENS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MtGAY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EOLIKI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APEROL SPRITZ Aperitif RTE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083861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FOUR ROSES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 BEETLE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NUSA CANA TROPICAL ISLAND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FRANGELICO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 SODA Aperitif RTE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502236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GLEN ELGIN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BORZOI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PAMPERO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GOZIO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CRODINO Aperitif RTE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832132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GLENFIDDICH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BULLDOG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RONRICO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MARNIER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BELSAZAR VERMOUTH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560038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GLEN GRANT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EMPIRE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SAILOR JERRY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HEERING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CINZANO VERMOUTH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657549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GLENKINCHIE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FINSBURY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TROIS RIVIERES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JAEGERMEISTER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GANCIA VERMOUTH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217781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GLENMORANGIE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GORDON'S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WRAY &amp; NEPHEW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KAHLUA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1757 VERMOUTH DI TORINO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71848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GLENMORAY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GVINE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ZACAPA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LIMONCELO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 PROFESSORE VERMOUTH DI TORINO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119031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GRANT'S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HENDRICK'S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TEQUILA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MALIBU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VERONI VERMOUTH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994331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HAIG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 NO BI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1800 TEQUILA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MANGAROCA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HENNESSY COGNAC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513013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HIBIKI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LANGLEY’S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AVION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MARITO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MARTELL COGNAC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134910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J&amp;B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MALFY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CASAMIGOS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MIDORI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METAXA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81723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JAMESON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MONKEY 47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CASCO VIEJO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 TIC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 RIO CACHACA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01280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BEAM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PLYMOUTH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CENOTE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JANEIRO CACHACA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634014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JOHNNIE WALKER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SPRINGSOURCE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 JULIO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PASSOA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SAGATIBA CACHACA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635980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KNOCANDO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TANQUERAY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ESPOLON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PEACHTREE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 MAGUEY MEZCAL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544511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LABEL 5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BOTANIST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 CUERVO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MONTELOBOS MEZCAL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CAMPARI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239465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LAGAVULIN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VILA ASCENTI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RICARD PASTIS LIQUER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NONINO GRAPPA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97922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LONGMORN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VODKA BRANDS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SANCOSME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ROOTS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URSUS VODKA BASED SPIRIT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044267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MACKENZIE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ABSOLUT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SIERRA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SHERIDAN'S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PIMMS SPIRIT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672579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MAKER'S MARK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BALTIC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VOLCAN TEQUILA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SOURZ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ARCHERS SCHNAPPS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015031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MONKEY SHOULDER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BELUGA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</a:t>
                      </a: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LMECA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 COMFORT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SEEDLIP non-alcoholic spirit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437703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MORTLACH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BELVEDERE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 TO DRINK  MIXERS &amp; COCKTAILS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TENTOURA CASTRO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PERUVIANA alcohol free drink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73678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OBAN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BORZOI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CAFÉ DE PARIS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ΚΑΣΤΡΟ ΤΕΝΤΟΥΡΑ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COSME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MEZCAL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033288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PASSPORT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CIROC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GORDON'S SPACE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`ΤΕΤΤΕΡΗΣ ΜΑΣΤΙΧΑ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  <a:endParaRPr lang="en-GB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THREE CENTS alcohol free drink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79191"/>
                  </a:ext>
                </a:extLst>
              </a:tr>
              <a:tr h="16549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RAVEN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ΚΑΡΟΥΛΙΑΣ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ITALICUS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THREE CENTS alcohol free drink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2226989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REDBREAST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 MARK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LILLET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835596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ROE &amp; CO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HAKU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SMIRNOFF ICE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866331"/>
                  </a:ext>
                </a:extLst>
              </a:tr>
              <a:tr h="1649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ROYAL LOCHNAGAR 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DIAGEO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ICONIC BLUE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PERNOD RICARD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VOSS WKD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828968"/>
                  </a:ext>
                </a:extLst>
              </a:tr>
              <a:tr h="96876"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KAUFFMAN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ΜΙΝΙ </a:t>
                      </a:r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AMVYX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058" marR="3058" marT="30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59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7193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906</Words>
  <Application>Microsoft Office PowerPoint</Application>
  <PresentationFormat>Ευρεία οθόνη</PresentationFormat>
  <Paragraphs>683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Anastasia Aggeli</dc:creator>
  <cp:lastModifiedBy>Anastasia Aggeli</cp:lastModifiedBy>
  <cp:revision>1</cp:revision>
  <dcterms:created xsi:type="dcterms:W3CDTF">2024-02-26T13:40:28Z</dcterms:created>
  <dcterms:modified xsi:type="dcterms:W3CDTF">2024-02-26T13:45:26Z</dcterms:modified>
</cp:coreProperties>
</file>